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0080625" cy="7559675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91960"/>
            <a:ext cx="9070920" cy="128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sv-SE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1640" cy="438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sv-SE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291960"/>
            <a:ext cx="9070920" cy="128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sv-SE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1640" cy="438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v-SE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291960"/>
            <a:ext cx="9070920" cy="128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sv-SE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438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438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v-SE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91960"/>
            <a:ext cx="9070920" cy="128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sv-SE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291960"/>
            <a:ext cx="9070920" cy="593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sv-SE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291960"/>
            <a:ext cx="9070920" cy="128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sv-SE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438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v-SE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291960"/>
            <a:ext cx="9070920" cy="128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sv-SE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438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v-SE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291960"/>
            <a:ext cx="9070920" cy="128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sv-SE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504000" y="4058640"/>
            <a:ext cx="90716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v-SE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291960"/>
            <a:ext cx="9070920" cy="128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sv-SE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16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504000" y="4058640"/>
            <a:ext cx="90716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v-SE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91960"/>
            <a:ext cx="9070920" cy="128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sv-SE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v-SE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291960"/>
            <a:ext cx="9070920" cy="128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sv-SE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292068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3571200" y="1768680"/>
            <a:ext cx="292068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6638040" y="1768680"/>
            <a:ext cx="292068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504000" y="4058640"/>
            <a:ext cx="292068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3571200" y="4058640"/>
            <a:ext cx="292068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6638040" y="4058640"/>
            <a:ext cx="292068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sv-SE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91960"/>
            <a:ext cx="9070920" cy="128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sv-SE" sz="1800" spc="-1" strike="noStrike">
                <a:latin typeface="Arial"/>
              </a:rPr>
              <a:t>Click to edit the title text format</a:t>
            </a:r>
            <a:endParaRPr b="0" lang="sv-SE" sz="18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1640" cy="438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v-SE" sz="1800" spc="-1" strike="noStrike">
                <a:latin typeface="Arial"/>
              </a:rPr>
              <a:t>Click to edit the outline text format</a:t>
            </a:r>
            <a:endParaRPr b="0" lang="sv-SE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v-SE" sz="1800" spc="-1" strike="noStrike">
                <a:latin typeface="Arial"/>
              </a:rPr>
              <a:t>Second Outline Level</a:t>
            </a:r>
            <a:endParaRPr b="0" lang="sv-SE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v-SE" sz="1800" spc="-1" strike="noStrike">
                <a:latin typeface="Arial"/>
              </a:rPr>
              <a:t>Third Outline Level</a:t>
            </a:r>
            <a:endParaRPr b="0" lang="sv-SE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v-SE" sz="1800" spc="-1" strike="noStrike">
                <a:latin typeface="Arial"/>
              </a:rPr>
              <a:t>Fourth Outline Level</a:t>
            </a:r>
            <a:endParaRPr b="0" lang="sv-SE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v-SE" sz="1800" spc="-1" strike="noStrike">
                <a:latin typeface="Arial"/>
              </a:rPr>
              <a:t>Fifth Outline Level</a:t>
            </a:r>
            <a:endParaRPr b="0" lang="sv-SE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v-SE" sz="1800" spc="-1" strike="noStrike">
                <a:latin typeface="Arial"/>
              </a:rPr>
              <a:t>Sixth Outline Level</a:t>
            </a:r>
            <a:endParaRPr b="0" lang="sv-SE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v-SE" sz="1800" spc="-1" strike="noStrike">
                <a:latin typeface="Arial"/>
              </a:rPr>
              <a:t>Seventh Outline Level</a:t>
            </a:r>
            <a:endParaRPr b="0" lang="sv-SE" sz="18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1a99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Shape 2"/>
          <p:cNvSpPr/>
          <p:nvPr/>
        </p:nvSpPr>
        <p:spPr>
          <a:xfrm>
            <a:off x="504000" y="1769040"/>
            <a:ext cx="9070920" cy="438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9" name=""/>
          <p:cNvSpPr/>
          <p:nvPr/>
        </p:nvSpPr>
        <p:spPr>
          <a:xfrm>
            <a:off x="2484000" y="1620000"/>
            <a:ext cx="5075640" cy="408924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sv-SE" sz="6000" spc="-1" strike="noStrike">
                <a:latin typeface="Nakula"/>
              </a:rPr>
              <a:t>Digital representation av färg</a:t>
            </a:r>
            <a:endParaRPr b="0" lang="sv-SE" sz="6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"/>
          <p:cNvSpPr/>
          <p:nvPr/>
        </p:nvSpPr>
        <p:spPr>
          <a:xfrm>
            <a:off x="6660000" y="2520000"/>
            <a:ext cx="3059640" cy="153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sv-SE" sz="3600" spc="-1" strike="noStrike">
                <a:solidFill>
                  <a:srgbClr val="000000"/>
                </a:solidFill>
                <a:latin typeface="Nakula"/>
              </a:rPr>
              <a:t>Det här var en fin färg, visst</a:t>
            </a:r>
            <a:endParaRPr b="0" lang="sv-SE" sz="3600" spc="-1" strike="noStrike">
              <a:latin typeface="Arial"/>
            </a:endParaRPr>
          </a:p>
        </p:txBody>
      </p:sp>
      <p:sp>
        <p:nvSpPr>
          <p:cNvPr id="41" name=""/>
          <p:cNvSpPr/>
          <p:nvPr/>
        </p:nvSpPr>
        <p:spPr>
          <a:xfrm>
            <a:off x="6120000" y="0"/>
            <a:ext cx="3959640" cy="7559280"/>
          </a:xfrm>
          <a:prstGeom prst="rect">
            <a:avLst/>
          </a:prstGeom>
          <a:solidFill>
            <a:srgbClr val="637261"/>
          </a:solidFill>
          <a:ln w="0">
            <a:solidFill>
              <a:srgbClr val="637261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2" name=""/>
          <p:cNvSpPr/>
          <p:nvPr/>
        </p:nvSpPr>
        <p:spPr>
          <a:xfrm>
            <a:off x="504000" y="230400"/>
            <a:ext cx="5075640" cy="138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sv-SE" sz="6000" spc="-1" strike="noStrike">
                <a:latin typeface="Nakula"/>
              </a:rPr>
              <a:t>RGB</a:t>
            </a:r>
            <a:endParaRPr b="0" lang="sv-SE" sz="6000" spc="-1" strike="noStrike">
              <a:latin typeface="Arial"/>
            </a:endParaRPr>
          </a:p>
        </p:txBody>
      </p:sp>
      <p:sp>
        <p:nvSpPr>
          <p:cNvPr id="43" name=""/>
          <p:cNvSpPr/>
          <p:nvPr/>
        </p:nvSpPr>
        <p:spPr>
          <a:xfrm>
            <a:off x="6660000" y="3479040"/>
            <a:ext cx="2699640" cy="323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sv-SE" sz="3600" spc="-1" strike="noStrike">
                <a:solidFill>
                  <a:srgbClr val="ffffff"/>
                </a:solidFill>
                <a:latin typeface="Nakula"/>
              </a:rPr>
              <a:t>Mängden av varje grundfärg</a:t>
            </a:r>
            <a:endParaRPr b="0" lang="sv-SE" sz="3600" spc="-1" strike="noStrike">
              <a:latin typeface="Arial"/>
            </a:endParaRPr>
          </a:p>
        </p:txBody>
      </p:sp>
      <p:sp>
        <p:nvSpPr>
          <p:cNvPr id="44" name=""/>
          <p:cNvSpPr/>
          <p:nvPr/>
        </p:nvSpPr>
        <p:spPr>
          <a:xfrm>
            <a:off x="6660000" y="394920"/>
            <a:ext cx="3059640" cy="230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sv-SE" sz="3600" spc="-1" strike="noStrike">
                <a:solidFill>
                  <a:srgbClr val="ffffff"/>
                </a:solidFill>
                <a:latin typeface="Nakula"/>
              </a:rPr>
              <a:t>Red</a:t>
            </a:r>
            <a:br>
              <a:rPr sz="3600"/>
            </a:br>
            <a:r>
              <a:rPr b="0" lang="sv-SE" sz="3600" spc="-1" strike="noStrike">
                <a:solidFill>
                  <a:srgbClr val="ffffff"/>
                </a:solidFill>
                <a:latin typeface="Nakula"/>
              </a:rPr>
              <a:t>Green</a:t>
            </a:r>
            <a:br>
              <a:rPr sz="3600"/>
            </a:br>
            <a:r>
              <a:rPr b="0" lang="sv-SE" sz="3600" spc="-1" strike="noStrike">
                <a:solidFill>
                  <a:srgbClr val="ffffff"/>
                </a:solidFill>
                <a:latin typeface="Nakula"/>
              </a:rPr>
              <a:t>Blue</a:t>
            </a:r>
            <a:endParaRPr b="0" lang="sv-SE" sz="3600" spc="-1" strike="noStrike">
              <a:latin typeface="Arial"/>
            </a:endParaRPr>
          </a:p>
        </p:txBody>
      </p:sp>
      <p:pic>
        <p:nvPicPr>
          <p:cNvPr id="45" name="" descr=""/>
          <p:cNvPicPr/>
          <p:nvPr/>
        </p:nvPicPr>
        <p:blipFill>
          <a:blip r:embed="rId1"/>
          <a:srcRect l="7155" t="25514" r="49980" b="8865"/>
          <a:stretch/>
        </p:blipFill>
        <p:spPr>
          <a:xfrm>
            <a:off x="360000" y="1980000"/>
            <a:ext cx="5402880" cy="4727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"/>
          <p:cNvSpPr/>
          <p:nvPr/>
        </p:nvSpPr>
        <p:spPr>
          <a:xfrm>
            <a:off x="6660000" y="2904480"/>
            <a:ext cx="3059640" cy="76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sv-SE" sz="3600" spc="-1" strike="noStrike">
                <a:solidFill>
                  <a:srgbClr val="000000"/>
                </a:solidFill>
                <a:latin typeface="Nakula"/>
              </a:rPr>
              <a:t>Det här med</a:t>
            </a:r>
            <a:endParaRPr b="0" lang="sv-SE" sz="3600" spc="-1" strike="noStrike">
              <a:latin typeface="Arial"/>
            </a:endParaRPr>
          </a:p>
        </p:txBody>
      </p:sp>
      <p:sp>
        <p:nvSpPr>
          <p:cNvPr id="47" name=""/>
          <p:cNvSpPr/>
          <p:nvPr/>
        </p:nvSpPr>
        <p:spPr>
          <a:xfrm>
            <a:off x="6120000" y="0"/>
            <a:ext cx="3959640" cy="7559280"/>
          </a:xfrm>
          <a:prstGeom prst="rect">
            <a:avLst/>
          </a:prstGeom>
          <a:solidFill>
            <a:srgbClr val="746563"/>
          </a:solidFill>
          <a:ln w="0">
            <a:solidFill>
              <a:srgbClr val="746563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48" name="" descr=""/>
          <p:cNvPicPr/>
          <p:nvPr/>
        </p:nvPicPr>
        <p:blipFill>
          <a:blip r:embed="rId1"/>
          <a:stretch/>
        </p:blipFill>
        <p:spPr>
          <a:xfrm>
            <a:off x="388080" y="2160000"/>
            <a:ext cx="5491080" cy="2662920"/>
          </a:xfrm>
          <a:prstGeom prst="rect">
            <a:avLst/>
          </a:prstGeom>
          <a:ln w="0">
            <a:noFill/>
          </a:ln>
        </p:spPr>
      </p:pic>
      <p:pic>
        <p:nvPicPr>
          <p:cNvPr id="49" name="" descr=""/>
          <p:cNvPicPr/>
          <p:nvPr/>
        </p:nvPicPr>
        <p:blipFill>
          <a:blip r:embed="rId2"/>
          <a:stretch/>
        </p:blipFill>
        <p:spPr>
          <a:xfrm>
            <a:off x="1800000" y="5329800"/>
            <a:ext cx="2475720" cy="789840"/>
          </a:xfrm>
          <a:prstGeom prst="rect">
            <a:avLst/>
          </a:prstGeom>
          <a:ln w="0">
            <a:noFill/>
          </a:ln>
        </p:spPr>
      </p:pic>
      <p:sp>
        <p:nvSpPr>
          <p:cNvPr id="50" name=""/>
          <p:cNvSpPr/>
          <p:nvPr/>
        </p:nvSpPr>
        <p:spPr>
          <a:xfrm>
            <a:off x="504000" y="230400"/>
            <a:ext cx="5075640" cy="138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sv-SE" sz="6000" spc="-1" strike="noStrike">
                <a:latin typeface="Nakula"/>
              </a:rPr>
              <a:t>Vektorer</a:t>
            </a:r>
            <a:endParaRPr b="0" lang="sv-SE" sz="6000" spc="-1" strike="noStrike">
              <a:latin typeface="Arial"/>
            </a:endParaRPr>
          </a:p>
        </p:txBody>
      </p:sp>
      <p:sp>
        <p:nvSpPr>
          <p:cNvPr id="51" name=""/>
          <p:cNvSpPr/>
          <p:nvPr/>
        </p:nvSpPr>
        <p:spPr>
          <a:xfrm>
            <a:off x="6660000" y="900720"/>
            <a:ext cx="2699640" cy="537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sv-SE" sz="3600" spc="-1" strike="noStrike">
                <a:solidFill>
                  <a:srgbClr val="ffffff"/>
                </a:solidFill>
                <a:latin typeface="Nakula"/>
              </a:rPr>
              <a:t>Visualisering av RGB</a:t>
            </a:r>
            <a:endParaRPr b="0" lang="sv-SE" sz="36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"/>
          <p:cNvSpPr/>
          <p:nvPr/>
        </p:nvSpPr>
        <p:spPr>
          <a:xfrm>
            <a:off x="6120000" y="0"/>
            <a:ext cx="3959640" cy="7559280"/>
          </a:xfrm>
          <a:prstGeom prst="rect">
            <a:avLst/>
          </a:prstGeom>
          <a:solidFill>
            <a:srgbClr val="74667b"/>
          </a:solidFill>
          <a:ln w="0">
            <a:solidFill>
              <a:srgbClr val="74667b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30400"/>
            <a:ext cx="5075640" cy="13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sv-SE" sz="6000" spc="-1" strike="noStrike">
                <a:latin typeface="Nakula"/>
              </a:rPr>
              <a:t>HSL &amp; </a:t>
            </a:r>
            <a:r>
              <a:rPr b="0" lang="sv-SE" sz="6000" spc="-1" strike="noStrike">
                <a:latin typeface="Nakula"/>
              </a:rPr>
              <a:t>HSV</a:t>
            </a:r>
            <a:endParaRPr b="0" lang="sv-SE" sz="6000" spc="-1" strike="noStrike">
              <a:latin typeface="Arial"/>
            </a:endParaRPr>
          </a:p>
        </p:txBody>
      </p:sp>
      <p:pic>
        <p:nvPicPr>
          <p:cNvPr id="54" name="" descr=""/>
          <p:cNvPicPr/>
          <p:nvPr/>
        </p:nvPicPr>
        <p:blipFill>
          <a:blip r:embed="rId1"/>
          <a:stretch/>
        </p:blipFill>
        <p:spPr>
          <a:xfrm>
            <a:off x="360000" y="1620000"/>
            <a:ext cx="5450040" cy="5450040"/>
          </a:xfrm>
          <a:prstGeom prst="rect">
            <a:avLst/>
          </a:prstGeom>
          <a:ln w="0">
            <a:noFill/>
          </a:ln>
        </p:spPr>
      </p:pic>
      <p:sp>
        <p:nvSpPr>
          <p:cNvPr id="55" name=""/>
          <p:cNvSpPr/>
          <p:nvPr/>
        </p:nvSpPr>
        <p:spPr>
          <a:xfrm>
            <a:off x="6660000" y="900360"/>
            <a:ext cx="2699640" cy="537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sv-SE" sz="3600" spc="-1" strike="noStrike">
                <a:solidFill>
                  <a:srgbClr val="ffffff"/>
                </a:solidFill>
                <a:latin typeface="Nakula"/>
              </a:rPr>
              <a:t>Hue</a:t>
            </a:r>
            <a:br>
              <a:rPr sz="3600"/>
            </a:br>
            <a:r>
              <a:rPr b="0" lang="sv-SE" sz="3600" spc="-1" strike="noStrike">
                <a:solidFill>
                  <a:srgbClr val="ffffff"/>
                </a:solidFill>
                <a:latin typeface="Nakula"/>
              </a:rPr>
              <a:t>Saturation</a:t>
            </a:r>
            <a:br>
              <a:rPr sz="3600"/>
            </a:br>
            <a:r>
              <a:rPr b="0" lang="sv-SE" sz="3600" spc="-1" strike="noStrike">
                <a:solidFill>
                  <a:srgbClr val="ffffff"/>
                </a:solidFill>
                <a:latin typeface="Nakula"/>
              </a:rPr>
              <a:t>Lightness</a:t>
            </a:r>
            <a:br>
              <a:rPr sz="3600"/>
            </a:br>
            <a:br>
              <a:rPr sz="3600"/>
            </a:br>
            <a:r>
              <a:rPr b="0" lang="sv-SE" sz="3600" spc="-1" strike="noStrike">
                <a:solidFill>
                  <a:srgbClr val="ffffff"/>
                </a:solidFill>
                <a:latin typeface="Nakula"/>
              </a:rPr>
              <a:t>Hue</a:t>
            </a:r>
            <a:br>
              <a:rPr sz="3600"/>
            </a:br>
            <a:r>
              <a:rPr b="0" lang="sv-SE" sz="3600" spc="-1" strike="noStrike">
                <a:solidFill>
                  <a:srgbClr val="ffffff"/>
                </a:solidFill>
                <a:latin typeface="Nakula"/>
              </a:rPr>
              <a:t>Saturation</a:t>
            </a:r>
            <a:br>
              <a:rPr sz="3600"/>
            </a:br>
            <a:r>
              <a:rPr b="0" lang="sv-SE" sz="3600" spc="-1" strike="noStrike">
                <a:solidFill>
                  <a:srgbClr val="ffffff"/>
                </a:solidFill>
                <a:latin typeface="Nakula"/>
              </a:rPr>
              <a:t>Value</a:t>
            </a:r>
            <a:endParaRPr b="0" lang="sv-SE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"/>
          <p:cNvSpPr/>
          <p:nvPr/>
        </p:nvSpPr>
        <p:spPr>
          <a:xfrm>
            <a:off x="6120000" y="0"/>
            <a:ext cx="3959640" cy="7559280"/>
          </a:xfrm>
          <a:prstGeom prst="rect">
            <a:avLst/>
          </a:prstGeom>
          <a:solidFill>
            <a:srgbClr val="66e472"/>
          </a:solidFill>
          <a:ln w="0">
            <a:solidFill>
              <a:srgbClr val="66e472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04000" y="230400"/>
            <a:ext cx="5075640" cy="13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sv-SE" sz="6000" spc="-1" strike="noStrike">
                <a:latin typeface="Nakula"/>
              </a:rPr>
              <a:t>Gamut</a:t>
            </a:r>
            <a:endParaRPr b="0" lang="sv-SE" sz="6000" spc="-1" strike="noStrike">
              <a:latin typeface="Arial"/>
            </a:endParaRPr>
          </a:p>
        </p:txBody>
      </p:sp>
      <p:pic>
        <p:nvPicPr>
          <p:cNvPr id="58" name="" descr=""/>
          <p:cNvPicPr/>
          <p:nvPr/>
        </p:nvPicPr>
        <p:blipFill>
          <a:blip r:embed="rId1"/>
          <a:stretch/>
        </p:blipFill>
        <p:spPr>
          <a:xfrm>
            <a:off x="340560" y="1980000"/>
            <a:ext cx="5599080" cy="3499200"/>
          </a:xfrm>
          <a:prstGeom prst="rect">
            <a:avLst/>
          </a:prstGeom>
          <a:ln w="0">
            <a:noFill/>
          </a:ln>
        </p:spPr>
      </p:pic>
      <p:sp>
        <p:nvSpPr>
          <p:cNvPr id="59" name=""/>
          <p:cNvSpPr/>
          <p:nvPr/>
        </p:nvSpPr>
        <p:spPr>
          <a:xfrm>
            <a:off x="6660000" y="1969560"/>
            <a:ext cx="2699640" cy="323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sv-SE" sz="3600" spc="-1" strike="noStrike">
                <a:solidFill>
                  <a:srgbClr val="000000"/>
                </a:solidFill>
                <a:latin typeface="Nakula"/>
              </a:rPr>
              <a:t>Baseras på vektorer</a:t>
            </a:r>
            <a:endParaRPr b="0" lang="sv-SE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"/>
          <p:cNvSpPr/>
          <p:nvPr/>
        </p:nvSpPr>
        <p:spPr>
          <a:xfrm>
            <a:off x="6120000" y="0"/>
            <a:ext cx="3959640" cy="7559280"/>
          </a:xfrm>
          <a:prstGeom prst="rect">
            <a:avLst/>
          </a:prstGeom>
          <a:solidFill>
            <a:srgbClr val="67676c"/>
          </a:solidFill>
          <a:ln w="0">
            <a:solidFill>
              <a:srgbClr val="67676c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04000" y="314280"/>
            <a:ext cx="5075640" cy="1485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sv-SE" sz="6000" spc="-1" strike="noStrike">
                <a:latin typeface="Nakula"/>
              </a:rPr>
              <a:t>RGB till </a:t>
            </a:r>
            <a:r>
              <a:rPr b="0" lang="sv-SE" sz="6000" spc="-1" strike="noStrike">
                <a:latin typeface="Nakula"/>
              </a:rPr>
              <a:t>Hex</a:t>
            </a:r>
            <a:endParaRPr b="0" lang="sv-SE" sz="6000" spc="-1" strike="noStrike">
              <a:latin typeface="Arial"/>
            </a:endParaRPr>
          </a:p>
        </p:txBody>
      </p:sp>
      <p:sp>
        <p:nvSpPr>
          <p:cNvPr id="62" name=""/>
          <p:cNvSpPr/>
          <p:nvPr/>
        </p:nvSpPr>
        <p:spPr>
          <a:xfrm>
            <a:off x="504000" y="2160000"/>
            <a:ext cx="5075640" cy="148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sv-SE" sz="6000" spc="-1" strike="noStrike">
                <a:latin typeface="Nakula"/>
              </a:rPr>
              <a:t>(100, 50, 200)</a:t>
            </a:r>
            <a:endParaRPr b="0" lang="sv-SE" sz="6000" spc="-1" strike="noStrike">
              <a:latin typeface="Arial"/>
            </a:endParaRPr>
          </a:p>
        </p:txBody>
      </p:sp>
      <p:sp>
        <p:nvSpPr>
          <p:cNvPr id="63" name=""/>
          <p:cNvSpPr/>
          <p:nvPr/>
        </p:nvSpPr>
        <p:spPr>
          <a:xfrm>
            <a:off x="504000" y="4814280"/>
            <a:ext cx="5075640" cy="148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sv-SE" sz="6000" spc="-1" strike="noStrike">
                <a:latin typeface="Nakula"/>
              </a:rPr>
              <a:t>#6432C8</a:t>
            </a:r>
            <a:endParaRPr b="0" lang="sv-SE" sz="6000" spc="-1" strike="noStrike">
              <a:latin typeface="Arial"/>
            </a:endParaRPr>
          </a:p>
        </p:txBody>
      </p:sp>
      <p:sp>
        <p:nvSpPr>
          <p:cNvPr id="64" name=""/>
          <p:cNvSpPr/>
          <p:nvPr/>
        </p:nvSpPr>
        <p:spPr>
          <a:xfrm>
            <a:off x="1620000" y="3420000"/>
            <a:ext cx="720000" cy="1800000"/>
          </a:xfrm>
          <a:prstGeom prst="line">
            <a:avLst/>
          </a:prstGeom>
          <a:ln w="0">
            <a:solidFill>
              <a:srgbClr val="3465a4"/>
            </a:solidFill>
            <a:headEnd len="med" type="oval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5" name=""/>
          <p:cNvSpPr/>
          <p:nvPr/>
        </p:nvSpPr>
        <p:spPr>
          <a:xfrm>
            <a:off x="3060000" y="3420000"/>
            <a:ext cx="180000" cy="1800000"/>
          </a:xfrm>
          <a:prstGeom prst="line">
            <a:avLst/>
          </a:prstGeom>
          <a:ln w="0">
            <a:solidFill>
              <a:srgbClr val="3465a4"/>
            </a:solidFill>
            <a:headEnd len="med" type="oval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6" name=""/>
          <p:cNvSpPr/>
          <p:nvPr/>
        </p:nvSpPr>
        <p:spPr>
          <a:xfrm flipH="1">
            <a:off x="4140000" y="3420000"/>
            <a:ext cx="540000" cy="1800000"/>
          </a:xfrm>
          <a:prstGeom prst="line">
            <a:avLst/>
          </a:prstGeom>
          <a:ln w="0">
            <a:solidFill>
              <a:srgbClr val="3465a4"/>
            </a:solidFill>
            <a:headEnd len="med" type="oval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"/>
          <p:cNvSpPr/>
          <p:nvPr/>
        </p:nvSpPr>
        <p:spPr>
          <a:xfrm>
            <a:off x="6120000" y="0"/>
            <a:ext cx="3959640" cy="7559280"/>
          </a:xfrm>
          <a:prstGeom prst="rect">
            <a:avLst/>
          </a:prstGeom>
          <a:solidFill>
            <a:srgbClr val="61647d"/>
          </a:solidFill>
          <a:ln w="0">
            <a:solidFill>
              <a:srgbClr val="61647d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4000" y="230400"/>
            <a:ext cx="5075640" cy="138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sv-SE" sz="6000" spc="-1" strike="noStrike">
                <a:latin typeface="Nakula"/>
              </a:rPr>
              <a:t>Hex till flagga</a:t>
            </a:r>
            <a:endParaRPr b="0" lang="sv-SE" sz="6000" spc="-1" strike="noStrike">
              <a:latin typeface="Arial"/>
            </a:endParaRPr>
          </a:p>
        </p:txBody>
      </p:sp>
      <p:sp>
        <p:nvSpPr>
          <p:cNvPr id="69" name=""/>
          <p:cNvSpPr/>
          <p:nvPr/>
        </p:nvSpPr>
        <p:spPr>
          <a:xfrm>
            <a:off x="504000" y="2160000"/>
            <a:ext cx="5075640" cy="414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sv-SE" sz="9600" spc="-1" strike="noStrike">
                <a:latin typeface="Nakula"/>
              </a:rPr>
              <a:t>?</a:t>
            </a:r>
            <a:br>
              <a:rPr sz="9600"/>
            </a:br>
            <a:r>
              <a:rPr b="0" lang="sv-SE" sz="1800" spc="-1" strike="noStrike">
                <a:highlight>
                  <a:srgbClr val="ff4000"/>
                </a:highlight>
                <a:latin typeface="Nakula"/>
              </a:rPr>
              <a:t>TO DO!!</a:t>
            </a:r>
            <a:endParaRPr b="0" lang="sv-SE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2273</TotalTime>
  <Application>LibreOffice/7.3.7.2$Linux_X86_64 LibreOffice_project/30$Build-2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2017-06-21T15:23:56Z</dcterms:created>
  <dc:creator/>
  <dc:description/>
  <dc:language>en-GB</dc:language>
  <cp:lastModifiedBy/>
  <dcterms:modified xsi:type="dcterms:W3CDTF">2023-09-01T11:42:17Z</dcterms:modified>
  <cp:revision>11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